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792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317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72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47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223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030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90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51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84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828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B5732-EF4C-49BD-BB2A-C4392F668FF9}" type="datetimeFigureOut">
              <a:rPr lang="en-US" smtClean="0"/>
              <a:t>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14F93-27F2-4E4E-A680-206553B6E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55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dejahvuedesign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Tooth Fairy Pillow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by: </a:t>
            </a:r>
            <a:r>
              <a:rPr lang="en-US" sz="2000" dirty="0" smtClean="0"/>
              <a:t>Dejah</a:t>
            </a:r>
            <a:r>
              <a:rPr lang="en-US" sz="2000" dirty="0" smtClean="0"/>
              <a:t> </a:t>
            </a:r>
            <a:r>
              <a:rPr lang="en-US" sz="2000" dirty="0" smtClean="0"/>
              <a:t>Vue</a:t>
            </a:r>
            <a:r>
              <a:rPr lang="en-US" sz="2000" dirty="0" smtClean="0"/>
              <a:t> Designs</a:t>
            </a:r>
            <a:br>
              <a:rPr lang="en-US" sz="2000" dirty="0" smtClean="0"/>
            </a:br>
            <a:r>
              <a:rPr lang="en-US" sz="1100" dirty="0" smtClean="0">
                <a:hlinkClick r:id="rId2"/>
              </a:rPr>
              <a:t>www.dejahvuedesigns.com</a:t>
            </a:r>
            <a:r>
              <a:rPr lang="en-US" sz="1100" dirty="0" smtClean="0"/>
              <a:t> 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572" y="1600200"/>
            <a:ext cx="3446856" cy="4525963"/>
          </a:xfrm>
        </p:spPr>
      </p:pic>
    </p:spTree>
    <p:extLst>
      <p:ext uri="{BB962C8B-B14F-4D97-AF65-F5344CB8AC3E}">
        <p14:creationId xmlns:p14="http://schemas.microsoft.com/office/powerpoint/2010/main" val="1951282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42664"/>
            <a:ext cx="4038600" cy="364103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Hoop Tear Away Stabilizer Regular/Medium weight</a:t>
            </a:r>
          </a:p>
          <a:p>
            <a:r>
              <a:rPr lang="en-US" dirty="0" smtClean="0"/>
              <a:t>Run Placement stitch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77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Place fabric over placement line and tack down.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62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Run face Black and cheeks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761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Run placement lines for pocket.</a:t>
            </a:r>
          </a:p>
          <a:p>
            <a:r>
              <a:rPr lang="en-US" dirty="0" smtClean="0"/>
              <a:t>Cut a piece of fabric and fold in ½ : 4x4 use 6” piece of fabric 5x7 use 10” piece of fabric.  Fold in half and top stich if you like on your regular sewing machine.  Place on placement stiches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354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Tack down pocket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883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6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Add back fabric right side facing down. And tack down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585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7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Take off hoop and cut extra fabric off</a:t>
            </a:r>
          </a:p>
          <a:p>
            <a:r>
              <a:rPr lang="en-US" dirty="0" smtClean="0"/>
              <a:t>- Turn right side out pulling the pocket to the back and stuff</a:t>
            </a:r>
          </a:p>
          <a:p>
            <a:r>
              <a:rPr lang="en-US" dirty="0" smtClean="0"/>
              <a:t>Whip stich closed!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Happy Stitching!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159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134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Tooth Fairy Pillow by: Dejah Vue Designs www.dejahvuedesigns.com </vt:lpstr>
      <vt:lpstr>Step 1 </vt:lpstr>
      <vt:lpstr>Step 2</vt:lpstr>
      <vt:lpstr>Step 3</vt:lpstr>
      <vt:lpstr>Step 4</vt:lpstr>
      <vt:lpstr>Step 5</vt:lpstr>
      <vt:lpstr>Step 6</vt:lpstr>
      <vt:lpstr>Step 7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Tooth Fairy Pillow by: Dejah Vue Designs www.dejahvuedesigns.com</dc:title>
  <dc:creator>Dejah-Jean</dc:creator>
  <cp:lastModifiedBy>Dejah-Jean</cp:lastModifiedBy>
  <cp:revision>2</cp:revision>
  <dcterms:created xsi:type="dcterms:W3CDTF">2013-01-03T06:03:44Z</dcterms:created>
  <dcterms:modified xsi:type="dcterms:W3CDTF">2013-01-03T06:19:57Z</dcterms:modified>
</cp:coreProperties>
</file>